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5" autoAdjust="0"/>
  </p:normalViewPr>
  <p:slideViewPr>
    <p:cSldViewPr snapToGrid="0">
      <p:cViewPr>
        <p:scale>
          <a:sx n="63" d="100"/>
          <a:sy n="63" d="100"/>
        </p:scale>
        <p:origin x="-126" y="-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72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6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561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0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94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920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9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78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59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0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63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6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2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46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9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3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2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9FF3BD-9C3F-4003-85C5-D635CECD702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D470BB-2589-4888-8F8A-45A62AB6C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الفعل الصحيح والفعل المعتل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السابع</a:t>
            </a:r>
          </a:p>
          <a:p>
            <a:pPr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محمد خضر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62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9344" y="612018"/>
            <a:ext cx="10635342" cy="1303867"/>
          </a:xfrm>
        </p:spPr>
        <p:txBody>
          <a:bodyPr>
            <a:normAutofit/>
          </a:bodyPr>
          <a:lstStyle/>
          <a:p>
            <a:r>
              <a:rPr lang="ar-SA" sz="6000" b="1" u="sng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الفعل الصحيح</a:t>
            </a:r>
            <a:r>
              <a:rPr lang="ar-SA" sz="6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ما خلت حروفه الأصلية من أحرف العلّة.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66057" y="2427513"/>
            <a:ext cx="11157857" cy="386443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السالم                                                         المهموز                                                   المضعّف 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يخلو من الهمزة والتضعيف                     يحتوي على همزة                                   يحتوي على شدّة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أمثلة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                أمثلة: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                     أمثلة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indent="0" algn="r" rtl="1">
              <a:buNone/>
            </a:pPr>
            <a:r>
              <a:rPr lang="ar-SA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*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جمع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النمل غذاءه 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للشتاء.                * </a:t>
            </a:r>
            <a:r>
              <a:rPr lang="ar-SA" sz="3200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أمر</a:t>
            </a:r>
            <a:r>
              <a:rPr lang="ar-SA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الحاكم أمرًا عادلا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       *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هبّ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الهواء بقوّة.</a:t>
            </a:r>
            <a:endParaRPr lang="ar-SA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*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سمع </a:t>
            </a:r>
            <a:r>
              <a:rPr lang="ar-SA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خالد نصيحة 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والديه.              * </a:t>
            </a:r>
            <a:r>
              <a:rPr lang="ar-SA" sz="3200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سأل</a:t>
            </a:r>
            <a:r>
              <a:rPr lang="ar-SA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الطالب ليفهم.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*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عدّ 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التاجر أرباحه.</a:t>
            </a:r>
          </a:p>
          <a:p>
            <a:pPr marL="0" indent="0" algn="r" rtl="1">
              <a:buNone/>
            </a:pP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* 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شكر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المؤمن ربه على نعمه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*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ملأ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الفلّاح الجرّة.                                   * </a:t>
            </a:r>
            <a:r>
              <a:rPr lang="ar-SA" sz="3200" u="sng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شدّ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البحّار الشّراع.</a:t>
            </a:r>
            <a:endParaRPr lang="ar-SA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7968343" y="1480457"/>
            <a:ext cx="2759527" cy="870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חץ ישר 5"/>
          <p:cNvCxnSpPr/>
          <p:nvPr/>
        </p:nvCxnSpPr>
        <p:spPr>
          <a:xfrm flipH="1">
            <a:off x="2917371" y="1480457"/>
            <a:ext cx="5050972" cy="1023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H="1">
            <a:off x="6531429" y="1480457"/>
            <a:ext cx="1436915" cy="1110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25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95401" y="709989"/>
            <a:ext cx="9601196" cy="1303867"/>
          </a:xfrm>
        </p:spPr>
        <p:txBody>
          <a:bodyPr>
            <a:normAutofit fontScale="90000"/>
          </a:bodyPr>
          <a:lstStyle/>
          <a:p>
            <a:pPr rtl="1"/>
            <a:r>
              <a:rPr lang="ar-SA" sz="72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الفعل </a:t>
            </a:r>
            <a:r>
              <a:rPr lang="ar-SA" sz="7200" b="1" u="sng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المعتلّ</a:t>
            </a:r>
            <a:r>
              <a:rPr lang="ar-SA" sz="7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حوت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حروفه الأصلية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على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أحرف العلّة.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68828" y="2556932"/>
            <a:ext cx="10221685" cy="331893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مثال              أجوف                     ناقص                           لفيف مفروق               لفيف مقرون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أمثلة: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    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               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            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أمثلة: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marL="0" indent="0" algn="r" rtl="1">
              <a:buNone/>
            </a:pP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رث                 م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                      مض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 ح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وى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SA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بس                 ع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                      شق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                                  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ى                                   </a:t>
            </a:r>
            <a:r>
              <a:rPr lang="ar-SA" sz="32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</a:t>
            </a:r>
            <a:r>
              <a:rPr lang="ar-SA" sz="32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وى</a:t>
            </a:r>
            <a:endParaRPr lang="en-US" sz="32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>
            <a:off x="8711293" y="1616224"/>
            <a:ext cx="1910439" cy="876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H="1">
            <a:off x="7598229" y="1665513"/>
            <a:ext cx="636814" cy="827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flipH="1">
            <a:off x="2579914" y="1665513"/>
            <a:ext cx="5290459" cy="891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H="1">
            <a:off x="5094515" y="1665513"/>
            <a:ext cx="2930980" cy="979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חץ ישר 9"/>
          <p:cNvCxnSpPr/>
          <p:nvPr/>
        </p:nvCxnSpPr>
        <p:spPr>
          <a:xfrm>
            <a:off x="8556171" y="1665513"/>
            <a:ext cx="704850" cy="859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30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רגני">
  <a:themeElements>
    <a:clrScheme name="אורגני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אורגני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ורג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381</TotalTime>
  <Words>134</Words>
  <Application>Microsoft Office PowerPoint</Application>
  <PresentationFormat>מותאם אישית</PresentationFormat>
  <Paragraphs>15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אורגני</vt:lpstr>
      <vt:lpstr>الفعل الصحيح والفعل المعتل</vt:lpstr>
      <vt:lpstr>الفعل الصحيح: ما خلت حروفه الأصلية من أحرف العلّة.</vt:lpstr>
      <vt:lpstr>الفعل المعتلّ: ما حوت حروفه الأصلية على أحرف العلّة.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الفعل الصحيح والفعل المعتل</dc:title>
  <dc:creator>Hebrew1111</dc:creator>
  <cp:lastModifiedBy>KANA</cp:lastModifiedBy>
  <cp:revision>12</cp:revision>
  <dcterms:created xsi:type="dcterms:W3CDTF">2017-01-20T18:43:24Z</dcterms:created>
  <dcterms:modified xsi:type="dcterms:W3CDTF">2017-02-21T17:56:23Z</dcterms:modified>
</cp:coreProperties>
</file>